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93" r:id="rId11"/>
    <p:sldId id="266" r:id="rId12"/>
    <p:sldId id="268" r:id="rId13"/>
    <p:sldId id="294" r:id="rId14"/>
    <p:sldId id="289" r:id="rId15"/>
    <p:sldId id="291" r:id="rId16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Arimo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158A2-713F-402C-88AF-1D8749C270EF}" v="11" dt="2025-01-08T06:47:59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95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shaik" userId="a0dd71fa95b9572b" providerId="LiveId" clId="{AD2158A2-713F-402C-88AF-1D8749C270EF}"/>
    <pc:docChg chg="undo custSel addSld delSld modSld addSection delSection modSection">
      <pc:chgData name="ibrahim shaik" userId="a0dd71fa95b9572b" providerId="LiveId" clId="{AD2158A2-713F-402C-88AF-1D8749C270EF}" dt="2025-01-08T07:02:36.840" v="153" actId="680"/>
      <pc:docMkLst>
        <pc:docMk/>
      </pc:docMkLst>
      <pc:sldChg chg="modSp mod">
        <pc:chgData name="ibrahim shaik" userId="a0dd71fa95b9572b" providerId="LiveId" clId="{AD2158A2-713F-402C-88AF-1D8749C270EF}" dt="2025-01-08T06:54:42.881" v="151" actId="1076"/>
        <pc:sldMkLst>
          <pc:docMk/>
          <pc:sldMk cId="0" sldId="258"/>
        </pc:sldMkLst>
        <pc:spChg chg="mod">
          <ac:chgData name="ibrahim shaik" userId="a0dd71fa95b9572b" providerId="LiveId" clId="{AD2158A2-713F-402C-88AF-1D8749C270EF}" dt="2025-01-08T06:54:42.881" v="151" actId="1076"/>
          <ac:spMkLst>
            <pc:docMk/>
            <pc:sldMk cId="0" sldId="258"/>
            <ac:spMk id="16" creationId="{E65199C6-AA6C-DEAC-D196-AFCE44172B39}"/>
          </ac:spMkLst>
        </pc:spChg>
        <pc:cxnChg chg="mod">
          <ac:chgData name="ibrahim shaik" userId="a0dd71fa95b9572b" providerId="LiveId" clId="{AD2158A2-713F-402C-88AF-1D8749C270EF}" dt="2025-01-02T10:01:43.072" v="1" actId="1076"/>
          <ac:cxnSpMkLst>
            <pc:docMk/>
            <pc:sldMk cId="0" sldId="258"/>
            <ac:cxnSpMk id="61" creationId="{BDEA9FDC-4ABE-7C82-E70F-11D390392D55}"/>
          </ac:cxnSpMkLst>
        </pc:cxnChg>
      </pc:sldChg>
      <pc:sldChg chg="del">
        <pc:chgData name="ibrahim shaik" userId="a0dd71fa95b9572b" providerId="LiveId" clId="{AD2158A2-713F-402C-88AF-1D8749C270EF}" dt="2025-01-08T06:49:35.476" v="141" actId="2696"/>
        <pc:sldMkLst>
          <pc:docMk/>
          <pc:sldMk cId="0" sldId="259"/>
        </pc:sldMkLst>
      </pc:sldChg>
      <pc:sldChg chg="addSp delSp modSp mod">
        <pc:chgData name="ibrahim shaik" userId="a0dd71fa95b9572b" providerId="LiveId" clId="{AD2158A2-713F-402C-88AF-1D8749C270EF}" dt="2025-01-08T06:42:04.535" v="67" actId="1076"/>
        <pc:sldMkLst>
          <pc:docMk/>
          <pc:sldMk cId="0" sldId="261"/>
        </pc:sldMkLst>
        <pc:picChg chg="add mod modCrop">
          <ac:chgData name="ibrahim shaik" userId="a0dd71fa95b9572b" providerId="LiveId" clId="{AD2158A2-713F-402C-88AF-1D8749C270EF}" dt="2025-01-08T06:42:04.535" v="67" actId="1076"/>
          <ac:picMkLst>
            <pc:docMk/>
            <pc:sldMk cId="0" sldId="261"/>
            <ac:picMk id="6" creationId="{12E701BE-1DF7-AC32-17B9-878B3BF6FF58}"/>
          </ac:picMkLst>
        </pc:picChg>
        <pc:picChg chg="del">
          <ac:chgData name="ibrahim shaik" userId="a0dd71fa95b9572b" providerId="LiveId" clId="{AD2158A2-713F-402C-88AF-1D8749C270EF}" dt="2025-01-08T06:39:18.342" v="46" actId="478"/>
          <ac:picMkLst>
            <pc:docMk/>
            <pc:sldMk cId="0" sldId="261"/>
            <ac:picMk id="7" creationId="{6E5D95B2-2102-F486-B51B-6C4EE617E4CC}"/>
          </ac:picMkLst>
        </pc:picChg>
      </pc:sldChg>
      <pc:sldChg chg="addSp delSp modSp mod">
        <pc:chgData name="ibrahim shaik" userId="a0dd71fa95b9572b" providerId="LiveId" clId="{AD2158A2-713F-402C-88AF-1D8749C270EF}" dt="2025-01-08T06:41:44.135" v="63" actId="1076"/>
        <pc:sldMkLst>
          <pc:docMk/>
          <pc:sldMk cId="0" sldId="262"/>
        </pc:sldMkLst>
        <pc:picChg chg="add mod modCrop">
          <ac:chgData name="ibrahim shaik" userId="a0dd71fa95b9572b" providerId="LiveId" clId="{AD2158A2-713F-402C-88AF-1D8749C270EF}" dt="2025-01-08T06:41:44.135" v="63" actId="1076"/>
          <ac:picMkLst>
            <pc:docMk/>
            <pc:sldMk cId="0" sldId="262"/>
            <ac:picMk id="6" creationId="{1F910032-0DF7-9824-CBD9-CECDDFC266D1}"/>
          </ac:picMkLst>
        </pc:picChg>
        <pc:picChg chg="del">
          <ac:chgData name="ibrahim shaik" userId="a0dd71fa95b9572b" providerId="LiveId" clId="{AD2158A2-713F-402C-88AF-1D8749C270EF}" dt="2025-01-08T06:40:39.629" v="53" actId="478"/>
          <ac:picMkLst>
            <pc:docMk/>
            <pc:sldMk cId="0" sldId="262"/>
            <ac:picMk id="7" creationId="{0D2F55E7-BC0B-87F9-5D03-9124E5E940D9}"/>
          </ac:picMkLst>
        </pc:picChg>
      </pc:sldChg>
      <pc:sldChg chg="addSp delSp modSp mod">
        <pc:chgData name="ibrahim shaik" userId="a0dd71fa95b9572b" providerId="LiveId" clId="{AD2158A2-713F-402C-88AF-1D8749C270EF}" dt="2025-01-08T06:42:42.079" v="73" actId="1076"/>
        <pc:sldMkLst>
          <pc:docMk/>
          <pc:sldMk cId="0" sldId="263"/>
        </pc:sldMkLst>
        <pc:picChg chg="add mod modCrop">
          <ac:chgData name="ibrahim shaik" userId="a0dd71fa95b9572b" providerId="LiveId" clId="{AD2158A2-713F-402C-88AF-1D8749C270EF}" dt="2025-01-08T06:42:42.079" v="73" actId="1076"/>
          <ac:picMkLst>
            <pc:docMk/>
            <pc:sldMk cId="0" sldId="263"/>
            <ac:picMk id="6" creationId="{A78B6E8E-B6D6-641C-D408-066EE683D926}"/>
          </ac:picMkLst>
        </pc:picChg>
        <pc:picChg chg="del">
          <ac:chgData name="ibrahim shaik" userId="a0dd71fa95b9572b" providerId="LiveId" clId="{AD2158A2-713F-402C-88AF-1D8749C270EF}" dt="2025-01-08T06:42:12.788" v="68" actId="478"/>
          <ac:picMkLst>
            <pc:docMk/>
            <pc:sldMk cId="0" sldId="263"/>
            <ac:picMk id="7" creationId="{CE1829DB-CCE8-3775-F90D-530FF0916FFB}"/>
          </ac:picMkLst>
        </pc:picChg>
      </pc:sldChg>
      <pc:sldChg chg="addSp modSp mod">
        <pc:chgData name="ibrahim shaik" userId="a0dd71fa95b9572b" providerId="LiveId" clId="{AD2158A2-713F-402C-88AF-1D8749C270EF}" dt="2025-01-08T06:47:23.942" v="125" actId="1076"/>
        <pc:sldMkLst>
          <pc:docMk/>
          <pc:sldMk cId="0" sldId="264"/>
        </pc:sldMkLst>
        <pc:spChg chg="mod">
          <ac:chgData name="ibrahim shaik" userId="a0dd71fa95b9572b" providerId="LiveId" clId="{AD2158A2-713F-402C-88AF-1D8749C270EF}" dt="2025-01-08T06:47:06.515" v="122" actId="1076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ibrahim shaik" userId="a0dd71fa95b9572b" providerId="LiveId" clId="{AD2158A2-713F-402C-88AF-1D8749C270EF}" dt="2025-01-08T06:47:15.116" v="123" actId="1076"/>
          <ac:spMkLst>
            <pc:docMk/>
            <pc:sldMk cId="0" sldId="264"/>
            <ac:spMk id="6" creationId="{B3CA28F1-136D-10F2-2C92-16BD7C8C88FE}"/>
          </ac:spMkLst>
        </pc:spChg>
        <pc:picChg chg="add mod">
          <ac:chgData name="ibrahim shaik" userId="a0dd71fa95b9572b" providerId="LiveId" clId="{AD2158A2-713F-402C-88AF-1D8749C270EF}" dt="2025-01-08T06:47:23.942" v="125" actId="1076"/>
          <ac:picMkLst>
            <pc:docMk/>
            <pc:sldMk cId="0" sldId="264"/>
            <ac:picMk id="4" creationId="{64977998-06B5-4121-AD9F-C29D1B9E265C}"/>
          </ac:picMkLst>
        </pc:picChg>
        <pc:picChg chg="mod">
          <ac:chgData name="ibrahim shaik" userId="a0dd71fa95b9572b" providerId="LiveId" clId="{AD2158A2-713F-402C-88AF-1D8749C270EF}" dt="2025-01-08T06:47:01.630" v="120" actId="1076"/>
          <ac:picMkLst>
            <pc:docMk/>
            <pc:sldMk cId="0" sldId="264"/>
            <ac:picMk id="7" creationId="{3D46B9DC-4D9D-8783-DC69-2BC7C4DE6CD4}"/>
          </ac:picMkLst>
        </pc:picChg>
      </pc:sldChg>
      <pc:sldChg chg="addSp delSp modSp mod">
        <pc:chgData name="ibrahim shaik" userId="a0dd71fa95b9572b" providerId="LiveId" clId="{AD2158A2-713F-402C-88AF-1D8749C270EF}" dt="2025-01-08T06:49:10.245" v="140" actId="14100"/>
        <pc:sldMkLst>
          <pc:docMk/>
          <pc:sldMk cId="0" sldId="265"/>
        </pc:sldMkLst>
        <pc:picChg chg="add mod modCrop">
          <ac:chgData name="ibrahim shaik" userId="a0dd71fa95b9572b" providerId="LiveId" clId="{AD2158A2-713F-402C-88AF-1D8749C270EF}" dt="2025-01-08T06:49:10.245" v="140" actId="14100"/>
          <ac:picMkLst>
            <pc:docMk/>
            <pc:sldMk cId="0" sldId="265"/>
            <ac:picMk id="5" creationId="{9B6AC9F4-EF71-8F50-930C-3A63555767F3}"/>
          </ac:picMkLst>
        </pc:picChg>
        <pc:picChg chg="del">
          <ac:chgData name="ibrahim shaik" userId="a0dd71fa95b9572b" providerId="LiveId" clId="{AD2158A2-713F-402C-88AF-1D8749C270EF}" dt="2025-01-08T06:43:01.131" v="74" actId="478"/>
          <ac:picMkLst>
            <pc:docMk/>
            <pc:sldMk cId="0" sldId="265"/>
            <ac:picMk id="8" creationId="{77D86F7F-A751-54F4-D651-050D6DB5CE89}"/>
          </ac:picMkLst>
        </pc:picChg>
      </pc:sldChg>
      <pc:sldChg chg="addSp modSp mod">
        <pc:chgData name="ibrahim shaik" userId="a0dd71fa95b9572b" providerId="LiveId" clId="{AD2158A2-713F-402C-88AF-1D8749C270EF}" dt="2025-01-08T06:45:20.322" v="101" actId="1076"/>
        <pc:sldMkLst>
          <pc:docMk/>
          <pc:sldMk cId="0" sldId="266"/>
        </pc:sldMkLst>
        <pc:picChg chg="add mod">
          <ac:chgData name="ibrahim shaik" userId="a0dd71fa95b9572b" providerId="LiveId" clId="{AD2158A2-713F-402C-88AF-1D8749C270EF}" dt="2025-01-08T06:45:20.322" v="101" actId="1076"/>
          <ac:picMkLst>
            <pc:docMk/>
            <pc:sldMk cId="0" sldId="266"/>
            <ac:picMk id="5" creationId="{CF6ED994-2C9D-9EDE-0D12-1EB9D6BB1E52}"/>
          </ac:picMkLst>
        </pc:picChg>
        <pc:picChg chg="mod">
          <ac:chgData name="ibrahim shaik" userId="a0dd71fa95b9572b" providerId="LiveId" clId="{AD2158A2-713F-402C-88AF-1D8749C270EF}" dt="2025-01-08T06:45:18.396" v="100" actId="1076"/>
          <ac:picMkLst>
            <pc:docMk/>
            <pc:sldMk cId="0" sldId="266"/>
            <ac:picMk id="7" creationId="{A3193244-7838-75D9-64F3-330E9C516220}"/>
          </ac:picMkLst>
        </pc:picChg>
      </pc:sldChg>
      <pc:sldChg chg="delSp del mod">
        <pc:chgData name="ibrahim shaik" userId="a0dd71fa95b9572b" providerId="LiveId" clId="{AD2158A2-713F-402C-88AF-1D8749C270EF}" dt="2025-01-08T06:45:26.281" v="102" actId="2696"/>
        <pc:sldMkLst>
          <pc:docMk/>
          <pc:sldMk cId="0" sldId="267"/>
        </pc:sldMkLst>
        <pc:picChg chg="del">
          <ac:chgData name="ibrahim shaik" userId="a0dd71fa95b9572b" providerId="LiveId" clId="{AD2158A2-713F-402C-88AF-1D8749C270EF}" dt="2025-01-08T06:44:26.927" v="85" actId="21"/>
          <ac:picMkLst>
            <pc:docMk/>
            <pc:sldMk cId="0" sldId="267"/>
            <ac:picMk id="7" creationId="{5DAB746F-1D56-3A9D-E429-A8AB7EA76120}"/>
          </ac:picMkLst>
        </pc:picChg>
      </pc:sldChg>
      <pc:sldChg chg="addSp modSp mod">
        <pc:chgData name="ibrahim shaik" userId="a0dd71fa95b9572b" providerId="LiveId" clId="{AD2158A2-713F-402C-88AF-1D8749C270EF}" dt="2025-01-08T06:48:11.852" v="134" actId="1076"/>
        <pc:sldMkLst>
          <pc:docMk/>
          <pc:sldMk cId="0" sldId="268"/>
        </pc:sldMkLst>
        <pc:picChg chg="add mod">
          <ac:chgData name="ibrahim shaik" userId="a0dd71fa95b9572b" providerId="LiveId" clId="{AD2158A2-713F-402C-88AF-1D8749C270EF}" dt="2025-01-08T06:48:11.852" v="134" actId="1076"/>
          <ac:picMkLst>
            <pc:docMk/>
            <pc:sldMk cId="0" sldId="268"/>
            <ac:picMk id="6" creationId="{D0938232-4391-D7DB-C022-3B665125ECB5}"/>
          </ac:picMkLst>
        </pc:picChg>
        <pc:picChg chg="mod">
          <ac:chgData name="ibrahim shaik" userId="a0dd71fa95b9572b" providerId="LiveId" clId="{AD2158A2-713F-402C-88AF-1D8749C270EF}" dt="2025-01-08T06:48:09.344" v="133" actId="1076"/>
          <ac:picMkLst>
            <pc:docMk/>
            <pc:sldMk cId="0" sldId="268"/>
            <ac:picMk id="8" creationId="{45C85A7C-BC4C-17EA-0A37-F1984664916F}"/>
          </ac:picMkLst>
        </pc:picChg>
      </pc:sldChg>
      <pc:sldChg chg="del">
        <pc:chgData name="ibrahim shaik" userId="a0dd71fa95b9572b" providerId="LiveId" clId="{AD2158A2-713F-402C-88AF-1D8749C270EF}" dt="2025-01-02T10:06:46.561" v="31" actId="2696"/>
        <pc:sldMkLst>
          <pc:docMk/>
          <pc:sldMk cId="0" sldId="288"/>
        </pc:sldMkLst>
      </pc:sldChg>
      <pc:sldChg chg="addSp delSp modSp mod">
        <pc:chgData name="ibrahim shaik" userId="a0dd71fa95b9572b" providerId="LiveId" clId="{AD2158A2-713F-402C-88AF-1D8749C270EF}" dt="2025-01-02T11:45:50.393" v="41" actId="1076"/>
        <pc:sldMkLst>
          <pc:docMk/>
          <pc:sldMk cId="0" sldId="289"/>
        </pc:sldMkLst>
        <pc:spChg chg="add mod">
          <ac:chgData name="ibrahim shaik" userId="a0dd71fa95b9572b" providerId="LiveId" clId="{AD2158A2-713F-402C-88AF-1D8749C270EF}" dt="2025-01-02T11:45:50.393" v="41" actId="1076"/>
          <ac:spMkLst>
            <pc:docMk/>
            <pc:sldMk cId="0" sldId="289"/>
            <ac:spMk id="11" creationId="{DBC4483B-88C3-E0B1-9459-E116233DBE6F}"/>
          </ac:spMkLst>
        </pc:spChg>
        <pc:grpChg chg="mod">
          <ac:chgData name="ibrahim shaik" userId="a0dd71fa95b9572b" providerId="LiveId" clId="{AD2158A2-713F-402C-88AF-1D8749C270EF}" dt="2025-01-02T11:45:45.041" v="40" actId="1076"/>
          <ac:grpSpMkLst>
            <pc:docMk/>
            <pc:sldMk cId="0" sldId="289"/>
            <ac:grpSpMk id="6" creationId="{00000000-0000-0000-0000-000000000000}"/>
          </ac:grpSpMkLst>
        </pc:grpChg>
      </pc:sldChg>
      <pc:sldChg chg="addSp delSp modSp add del mod">
        <pc:chgData name="ibrahim shaik" userId="a0dd71fa95b9572b" providerId="LiveId" clId="{AD2158A2-713F-402C-88AF-1D8749C270EF}" dt="2025-01-08T06:50:26.358" v="146" actId="2696"/>
        <pc:sldMkLst>
          <pc:docMk/>
          <pc:sldMk cId="0" sldId="290"/>
        </pc:sldMkLst>
      </pc:sldChg>
      <pc:sldChg chg="add del">
        <pc:chgData name="ibrahim shaik" userId="a0dd71fa95b9572b" providerId="LiveId" clId="{AD2158A2-713F-402C-88AF-1D8749C270EF}" dt="2025-01-08T06:50:19.217" v="144" actId="2696"/>
        <pc:sldMkLst>
          <pc:docMk/>
          <pc:sldMk cId="0" sldId="291"/>
        </pc:sldMkLst>
      </pc:sldChg>
      <pc:sldChg chg="delSp modSp del mod">
        <pc:chgData name="ibrahim shaik" userId="a0dd71fa95b9572b" providerId="LiveId" clId="{AD2158A2-713F-402C-88AF-1D8749C270EF}" dt="2025-01-08T06:47:30.737" v="126" actId="2696"/>
        <pc:sldMkLst>
          <pc:docMk/>
          <pc:sldMk cId="829405776" sldId="292"/>
        </pc:sldMkLst>
        <pc:spChg chg="del mod">
          <ac:chgData name="ibrahim shaik" userId="a0dd71fa95b9572b" providerId="LiveId" clId="{AD2158A2-713F-402C-88AF-1D8749C270EF}" dt="2025-01-08T06:46:52.867" v="117" actId="21"/>
          <ac:spMkLst>
            <pc:docMk/>
            <pc:sldMk cId="829405776" sldId="292"/>
            <ac:spMk id="5" creationId="{149A92A1-9078-5290-E554-10BDD1DF0E8E}"/>
          </ac:spMkLst>
        </pc:spChg>
        <pc:picChg chg="del">
          <ac:chgData name="ibrahim shaik" userId="a0dd71fa95b9572b" providerId="LiveId" clId="{AD2158A2-713F-402C-88AF-1D8749C270EF}" dt="2025-01-08T06:45:48.856" v="105" actId="21"/>
          <ac:picMkLst>
            <pc:docMk/>
            <pc:sldMk cId="829405776" sldId="292"/>
            <ac:picMk id="6" creationId="{3057A962-ED02-5F51-1163-F3E0FEE9B058}"/>
          </ac:picMkLst>
        </pc:picChg>
      </pc:sldChg>
      <pc:sldChg chg="new del">
        <pc:chgData name="ibrahim shaik" userId="a0dd71fa95b9572b" providerId="LiveId" clId="{AD2158A2-713F-402C-88AF-1D8749C270EF}" dt="2025-01-08T07:02:36.840" v="153" actId="680"/>
        <pc:sldMkLst>
          <pc:docMk/>
          <pc:sldMk cId="1754041176" sldId="295"/>
        </pc:sldMkLst>
      </pc:sldChg>
      <pc:sldChg chg="delSp del mod">
        <pc:chgData name="ibrahim shaik" userId="a0dd71fa95b9572b" providerId="LiveId" clId="{AD2158A2-713F-402C-88AF-1D8749C270EF}" dt="2025-01-08T06:48:17.536" v="135" actId="2696"/>
        <pc:sldMkLst>
          <pc:docMk/>
          <pc:sldMk cId="2914947257" sldId="295"/>
        </pc:sldMkLst>
        <pc:picChg chg="del">
          <ac:chgData name="ibrahim shaik" userId="a0dd71fa95b9572b" providerId="LiveId" clId="{AD2158A2-713F-402C-88AF-1D8749C270EF}" dt="2025-01-08T06:47:54.446" v="129" actId="21"/>
          <ac:picMkLst>
            <pc:docMk/>
            <pc:sldMk cId="2914947257" sldId="295"/>
            <ac:picMk id="7" creationId="{9DD9B4A5-A32F-45DA-B071-BCE2EC1AA1D1}"/>
          </ac:picMkLst>
        </pc:picChg>
      </pc:sldChg>
      <pc:sldChg chg="addSp delSp modSp add del mod">
        <pc:chgData name="ibrahim shaik" userId="a0dd71fa95b9572b" providerId="LiveId" clId="{AD2158A2-713F-402C-88AF-1D8749C270EF}" dt="2025-01-08T06:34:29.692" v="45" actId="2696"/>
        <pc:sldMkLst>
          <pc:docMk/>
          <pc:sldMk cId="1928367304" sldId="296"/>
        </pc:sldMkLst>
      </pc:sldChg>
      <pc:sldChg chg="delSp del mod">
        <pc:chgData name="ibrahim shaik" userId="a0dd71fa95b9572b" providerId="LiveId" clId="{AD2158A2-713F-402C-88AF-1D8749C270EF}" dt="2025-01-02T10:02:51.396" v="7" actId="2696"/>
        <pc:sldMkLst>
          <pc:docMk/>
          <pc:sldMk cId="2588749522" sldId="29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sv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212" y="454288"/>
            <a:ext cx="1904444" cy="639834"/>
          </a:xfrm>
          <a:custGeom>
            <a:avLst/>
            <a:gdLst/>
            <a:ahLst/>
            <a:cxnLst/>
            <a:rect l="l" t="t" r="r" b="b"/>
            <a:pathLst>
              <a:path w="1904444" h="639834">
                <a:moveTo>
                  <a:pt x="0" y="0"/>
                </a:moveTo>
                <a:lnTo>
                  <a:pt x="1904444" y="0"/>
                </a:lnTo>
                <a:lnTo>
                  <a:pt x="1904444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9976416" y="-6252136"/>
            <a:ext cx="13383272" cy="13383272"/>
            <a:chOff x="0" y="0"/>
            <a:chExt cx="17844363" cy="17844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44390" cy="17844390"/>
            </a:xfrm>
            <a:custGeom>
              <a:avLst/>
              <a:gdLst/>
              <a:ahLst/>
              <a:cxnLst/>
              <a:rect l="l" t="t" r="r" b="b"/>
              <a:pathLst>
                <a:path w="17844390" h="17844390">
                  <a:moveTo>
                    <a:pt x="17844388" y="8922131"/>
                  </a:moveTo>
                  <a:cubicBezTo>
                    <a:pt x="17844388" y="13849731"/>
                    <a:pt x="13849730" y="17844390"/>
                    <a:pt x="8922131" y="17844390"/>
                  </a:cubicBezTo>
                  <a:cubicBezTo>
                    <a:pt x="3994531" y="17844390"/>
                    <a:pt x="0" y="13849731"/>
                    <a:pt x="0" y="8922131"/>
                  </a:cubicBezTo>
                  <a:cubicBezTo>
                    <a:pt x="0" y="3994531"/>
                    <a:pt x="3994658" y="0"/>
                    <a:pt x="8922131" y="0"/>
                  </a:cubicBezTo>
                  <a:cubicBezTo>
                    <a:pt x="13849604" y="0"/>
                    <a:pt x="17844390" y="3994658"/>
                    <a:pt x="17844390" y="8922131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201277" y="2400195"/>
            <a:ext cx="7455658" cy="9169588"/>
          </a:xfrm>
          <a:custGeom>
            <a:avLst/>
            <a:gdLst/>
            <a:ahLst/>
            <a:cxnLst/>
            <a:rect l="l" t="t" r="r" b="b"/>
            <a:pathLst>
              <a:path w="7455658" h="9169588">
                <a:moveTo>
                  <a:pt x="0" y="0"/>
                </a:moveTo>
                <a:lnTo>
                  <a:pt x="7455658" y="0"/>
                </a:lnTo>
                <a:lnTo>
                  <a:pt x="7455658" y="9169588"/>
                </a:lnTo>
                <a:lnTo>
                  <a:pt x="0" y="916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700000">
            <a:off x="1054650" y="8509530"/>
            <a:ext cx="4457842" cy="4457842"/>
            <a:chOff x="0" y="0"/>
            <a:chExt cx="5943789" cy="5943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3854" cy="5943854"/>
            </a:xfrm>
            <a:custGeom>
              <a:avLst/>
              <a:gdLst/>
              <a:ahLst/>
              <a:cxnLst/>
              <a:rect l="l" t="t" r="r" b="b"/>
              <a:pathLst>
                <a:path w="5943854" h="5943854">
                  <a:moveTo>
                    <a:pt x="5943854" y="2971927"/>
                  </a:moveTo>
                  <a:cubicBezTo>
                    <a:pt x="5943854" y="4613275"/>
                    <a:pt x="4613275" y="5943854"/>
                    <a:pt x="2971927" y="5943854"/>
                  </a:cubicBezTo>
                  <a:cubicBezTo>
                    <a:pt x="1330579" y="5943854"/>
                    <a:pt x="0" y="4613275"/>
                    <a:pt x="0" y="2971927"/>
                  </a:cubicBezTo>
                  <a:cubicBezTo>
                    <a:pt x="0" y="1330579"/>
                    <a:pt x="1330579" y="0"/>
                    <a:pt x="2971927" y="0"/>
                  </a:cubicBezTo>
                  <a:cubicBezTo>
                    <a:pt x="4613275" y="0"/>
                    <a:pt x="5943854" y="1330579"/>
                    <a:pt x="5943854" y="2971927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53076" y="8531872"/>
            <a:ext cx="1075798" cy="1039720"/>
          </a:xfrm>
          <a:custGeom>
            <a:avLst/>
            <a:gdLst/>
            <a:ahLst/>
            <a:cxnLst/>
            <a:rect l="l" t="t" r="r" b="b"/>
            <a:pathLst>
              <a:path w="1075798" h="1039720">
                <a:moveTo>
                  <a:pt x="0" y="0"/>
                </a:moveTo>
                <a:lnTo>
                  <a:pt x="1075798" y="0"/>
                </a:lnTo>
                <a:lnTo>
                  <a:pt x="1075798" y="1039720"/>
                </a:lnTo>
                <a:lnTo>
                  <a:pt x="0" y="1039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60580" y="2187482"/>
            <a:ext cx="7785184" cy="2224355"/>
            <a:chOff x="1645529" y="-57920"/>
            <a:chExt cx="10380244" cy="2965806"/>
          </a:xfrm>
        </p:grpSpPr>
        <p:sp>
          <p:nvSpPr>
            <p:cNvPr id="10" name="TextBox 10"/>
            <p:cNvSpPr txBox="1"/>
            <p:nvPr/>
          </p:nvSpPr>
          <p:spPr>
            <a:xfrm>
              <a:off x="1645529" y="1608385"/>
              <a:ext cx="10380243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Hope starts here, one conversation at a time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45530" y="-57920"/>
              <a:ext cx="10380243" cy="1662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20"/>
                </a:lnSpc>
              </a:pPr>
              <a:r>
                <a:rPr lang="en-US" sz="96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Arimo" panose="020B0604020202020204"/>
                  <a:cs typeface="Arimo" panose="020B0604020202020204"/>
                  <a:sym typeface="Arimo" panose="020B0604020202020204"/>
                </a:rPr>
                <a:t>Hope Line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38800" y="9615231"/>
            <a:ext cx="7455657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5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Infosys Springboard Mental wellbeing Project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26715" y="339090"/>
            <a:ext cx="2381250" cy="1541780"/>
          </a:xfrm>
          <a:custGeom>
            <a:avLst/>
            <a:gdLst/>
            <a:ahLst/>
            <a:cxnLst/>
            <a:rect l="l" t="t" r="r" b="b"/>
            <a:pathLst>
              <a:path w="2059333" h="1268882">
                <a:moveTo>
                  <a:pt x="0" y="0"/>
                </a:moveTo>
                <a:lnTo>
                  <a:pt x="2059332" y="0"/>
                </a:lnTo>
                <a:lnTo>
                  <a:pt x="2059332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9"/>
          <p:cNvGrpSpPr/>
          <p:nvPr/>
        </p:nvGrpSpPr>
        <p:grpSpPr>
          <a:xfrm>
            <a:off x="2775350" y="5389688"/>
            <a:ext cx="7185025" cy="1889025"/>
            <a:chOff x="-1378915" y="-356659"/>
            <a:chExt cx="9758465" cy="2518699"/>
          </a:xfrm>
        </p:grpSpPr>
        <p:sp>
          <p:nvSpPr>
            <p:cNvPr id="16" name="TextBox 10"/>
            <p:cNvSpPr txBox="1"/>
            <p:nvPr/>
          </p:nvSpPr>
          <p:spPr>
            <a:xfrm>
              <a:off x="-942522" y="862539"/>
              <a:ext cx="5088373" cy="1299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Ibrahim Shaik</a:t>
              </a:r>
            </a:p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041834"/>
                  </a:solidFill>
                  <a:latin typeface="Open Sans"/>
                  <a:ea typeface="Open Sans"/>
                  <a:cs typeface="Open Sans"/>
                  <a:sym typeface="Open Sans"/>
                </a:rPr>
                <a:t>Aastha</a:t>
              </a: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-1378915" y="-356659"/>
              <a:ext cx="9758465" cy="11184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48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Arimo" panose="020B0604020202020204"/>
                  <a:cs typeface="Arimo" panose="020B0604020202020204"/>
                  <a:sym typeface="Arimo" panose="020B0604020202020204"/>
                </a:rPr>
                <a:t>Team Members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FE3F946-AA67-D128-2DAC-D39910FB97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3" y="1880870"/>
            <a:ext cx="1602463" cy="1602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FFF60-DAA5-AFF8-9E39-9DCBDB2F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39651-7C48-E352-5F7B-7370F142AC18}"/>
              </a:ext>
            </a:extLst>
          </p:cNvPr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D191D8A-CDEB-C009-3379-7DBB1FD13A7E}"/>
              </a:ext>
            </a:extLst>
          </p:cNvPr>
          <p:cNvSpPr/>
          <p:nvPr/>
        </p:nvSpPr>
        <p:spPr>
          <a:xfrm>
            <a:off x="-230479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AECC7-E07A-4EF1-40C3-7CAA67660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85900"/>
            <a:ext cx="10621857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3397" y="-4604315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93244-7838-75D9-64F3-330E9C516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"/>
          <a:stretch/>
        </p:blipFill>
        <p:spPr>
          <a:xfrm>
            <a:off x="3200400" y="322518"/>
            <a:ext cx="10247069" cy="4820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ED994-2C9D-9EDE-0D12-1EB9D6BB1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524500"/>
            <a:ext cx="6781800" cy="42098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6877" y="-4686230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95800" y="992909"/>
            <a:ext cx="8839200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Daily Mood Assignment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85A7C-BC4C-17EA-0A37-F19846649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21" y="1911804"/>
            <a:ext cx="8951757" cy="42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38232-4391-D7DB-C022-3B665125E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20" y="6455018"/>
            <a:ext cx="8951757" cy="2624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07C3B-6345-0F22-FEC7-B2D85A9E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B2607C-7F34-412C-8948-299EA1C98D96}"/>
              </a:ext>
            </a:extLst>
          </p:cNvPr>
          <p:cNvSpPr/>
          <p:nvPr/>
        </p:nvSpPr>
        <p:spPr>
          <a:xfrm>
            <a:off x="-2666877" y="-4686230"/>
            <a:ext cx="24655795" cy="21265047"/>
          </a:xfrm>
          <a:custGeom>
            <a:avLst/>
            <a:gdLst/>
            <a:ahLst/>
            <a:cxnLst/>
            <a:rect l="l" t="t" r="r" b="b"/>
            <a:pathLst>
              <a:path w="24655795" h="21265047">
                <a:moveTo>
                  <a:pt x="0" y="0"/>
                </a:moveTo>
                <a:lnTo>
                  <a:pt x="24655796" y="0"/>
                </a:lnTo>
                <a:lnTo>
                  <a:pt x="24655796" y="21265048"/>
                </a:lnTo>
                <a:lnTo>
                  <a:pt x="0" y="21265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88DC61-9668-3F17-273F-8D114561B4E7}"/>
              </a:ext>
            </a:extLst>
          </p:cNvPr>
          <p:cNvSpPr/>
          <p:nvPr/>
        </p:nvSpPr>
        <p:spPr>
          <a:xfrm>
            <a:off x="492744" y="520500"/>
            <a:ext cx="1289908" cy="1116980"/>
          </a:xfrm>
          <a:custGeom>
            <a:avLst/>
            <a:gdLst/>
            <a:ahLst/>
            <a:cxnLst/>
            <a:rect l="l" t="t" r="r" b="b"/>
            <a:pathLst>
              <a:path w="1289908" h="1116980">
                <a:moveTo>
                  <a:pt x="0" y="0"/>
                </a:moveTo>
                <a:lnTo>
                  <a:pt x="1289908" y="0"/>
                </a:lnTo>
                <a:lnTo>
                  <a:pt x="1289908" y="1116980"/>
                </a:lnTo>
                <a:lnTo>
                  <a:pt x="0" y="111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6083445-8875-680E-135B-20C074E6032D}"/>
              </a:ext>
            </a:extLst>
          </p:cNvPr>
          <p:cNvSpPr/>
          <p:nvPr/>
        </p:nvSpPr>
        <p:spPr>
          <a:xfrm>
            <a:off x="17479069" y="7345751"/>
            <a:ext cx="1312134" cy="2139242"/>
          </a:xfrm>
          <a:custGeom>
            <a:avLst/>
            <a:gdLst/>
            <a:ahLst/>
            <a:cxnLst/>
            <a:rect l="l" t="t" r="r" b="b"/>
            <a:pathLst>
              <a:path w="1312134" h="2139242">
                <a:moveTo>
                  <a:pt x="0" y="0"/>
                </a:moveTo>
                <a:lnTo>
                  <a:pt x="1312134" y="0"/>
                </a:lnTo>
                <a:lnTo>
                  <a:pt x="1312134" y="2139242"/>
                </a:lnTo>
                <a:lnTo>
                  <a:pt x="0" y="213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BE90F-474C-FD01-DE77-C868ACD6FE4B}"/>
              </a:ext>
            </a:extLst>
          </p:cNvPr>
          <p:cNvSpPr txBox="1"/>
          <p:nvPr/>
        </p:nvSpPr>
        <p:spPr>
          <a:xfrm>
            <a:off x="4495800" y="992909"/>
            <a:ext cx="8839200" cy="62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Inspiring Stories Blog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08AC3-6A5F-8BA3-9F8C-4E9618B1B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" b="1010"/>
          <a:stretch/>
        </p:blipFill>
        <p:spPr>
          <a:xfrm>
            <a:off x="1563636" y="2095499"/>
            <a:ext cx="14703527" cy="69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0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30878" y="8512052"/>
            <a:ext cx="4519098" cy="4512496"/>
            <a:chOff x="0" y="0"/>
            <a:chExt cx="6025464" cy="6016661"/>
          </a:xfrm>
        </p:grpSpPr>
        <p:sp>
          <p:nvSpPr>
            <p:cNvPr id="3" name="Freeform 3"/>
            <p:cNvSpPr/>
            <p:nvPr/>
          </p:nvSpPr>
          <p:spPr>
            <a:xfrm>
              <a:off x="-87122" y="25654"/>
              <a:ext cx="6025515" cy="6016752"/>
            </a:xfrm>
            <a:custGeom>
              <a:avLst/>
              <a:gdLst/>
              <a:ahLst/>
              <a:cxnLst/>
              <a:rect l="l" t="t" r="r" b="b"/>
              <a:pathLst>
                <a:path w="6025515" h="6016752">
                  <a:moveTo>
                    <a:pt x="0" y="3008122"/>
                  </a:moveTo>
                  <a:cubicBezTo>
                    <a:pt x="0" y="4669790"/>
                    <a:pt x="1349248" y="6016752"/>
                    <a:pt x="3012948" y="6016752"/>
                  </a:cubicBezTo>
                  <a:cubicBezTo>
                    <a:pt x="4676648" y="6016752"/>
                    <a:pt x="6025515" y="4669790"/>
                    <a:pt x="6025515" y="3008122"/>
                  </a:cubicBezTo>
                  <a:cubicBezTo>
                    <a:pt x="6025515" y="1346835"/>
                    <a:pt x="4676648" y="0"/>
                    <a:pt x="3012948" y="0"/>
                  </a:cubicBezTo>
                  <a:cubicBezTo>
                    <a:pt x="1349248" y="0"/>
                    <a:pt x="0" y="1346835"/>
                    <a:pt x="0" y="3008122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138870" y="7688250"/>
            <a:ext cx="695726" cy="2286688"/>
          </a:xfrm>
          <a:custGeom>
            <a:avLst/>
            <a:gdLst/>
            <a:ahLst/>
            <a:cxnLst/>
            <a:rect l="l" t="t" r="r" b="b"/>
            <a:pathLst>
              <a:path w="695726" h="2286688">
                <a:moveTo>
                  <a:pt x="0" y="0"/>
                </a:moveTo>
                <a:lnTo>
                  <a:pt x="695726" y="0"/>
                </a:lnTo>
                <a:lnTo>
                  <a:pt x="695726" y="2286688"/>
                </a:lnTo>
                <a:lnTo>
                  <a:pt x="0" y="228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2196" y="310854"/>
            <a:ext cx="1558462" cy="1888106"/>
          </a:xfrm>
          <a:custGeom>
            <a:avLst/>
            <a:gdLst/>
            <a:ahLst/>
            <a:cxnLst/>
            <a:rect l="l" t="t" r="r" b="b"/>
            <a:pathLst>
              <a:path w="1558462" h="1888106">
                <a:moveTo>
                  <a:pt x="0" y="0"/>
                </a:moveTo>
                <a:lnTo>
                  <a:pt x="1558462" y="0"/>
                </a:lnTo>
                <a:lnTo>
                  <a:pt x="1558462" y="1888106"/>
                </a:lnTo>
                <a:lnTo>
                  <a:pt x="0" y="188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5381612" y="-5676900"/>
            <a:ext cx="12388120" cy="12388120"/>
            <a:chOff x="0" y="0"/>
            <a:chExt cx="16517493" cy="16517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17620" cy="16517620"/>
            </a:xfrm>
            <a:custGeom>
              <a:avLst/>
              <a:gdLst/>
              <a:ahLst/>
              <a:cxnLst/>
              <a:rect l="l" t="t" r="r" b="b"/>
              <a:pathLst>
                <a:path w="16517620" h="16517620">
                  <a:moveTo>
                    <a:pt x="16517493" y="8258810"/>
                  </a:moveTo>
                  <a:cubicBezTo>
                    <a:pt x="16517493" y="12820015"/>
                    <a:pt x="12819888" y="16517620"/>
                    <a:pt x="8258683" y="16517620"/>
                  </a:cubicBezTo>
                  <a:cubicBezTo>
                    <a:pt x="3697478" y="16517620"/>
                    <a:pt x="0" y="12819888"/>
                    <a:pt x="0" y="8258810"/>
                  </a:cubicBezTo>
                  <a:cubicBezTo>
                    <a:pt x="0" y="3697732"/>
                    <a:pt x="3697605" y="0"/>
                    <a:pt x="8258810" y="0"/>
                  </a:cubicBezTo>
                  <a:cubicBezTo>
                    <a:pt x="12820015" y="0"/>
                    <a:pt x="16517620" y="3697605"/>
                    <a:pt x="16517620" y="8258810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20090" y="2599690"/>
            <a:ext cx="5830572" cy="7687310"/>
          </a:xfrm>
          <a:custGeom>
            <a:avLst/>
            <a:gdLst/>
            <a:ahLst/>
            <a:cxnLst/>
            <a:rect l="l" t="t" r="r" b="b"/>
            <a:pathLst>
              <a:path w="5830572" h="7687310">
                <a:moveTo>
                  <a:pt x="0" y="0"/>
                </a:moveTo>
                <a:lnTo>
                  <a:pt x="5830572" y="0"/>
                </a:lnTo>
                <a:lnTo>
                  <a:pt x="5830572" y="7687310"/>
                </a:lnTo>
                <a:lnTo>
                  <a:pt x="0" y="768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1425" y="885590"/>
            <a:ext cx="152389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Conclusion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4483B-88C3-E0B1-9459-E116233DBE6F}"/>
              </a:ext>
            </a:extLst>
          </p:cNvPr>
          <p:cNvSpPr txBox="1"/>
          <p:nvPr/>
        </p:nvSpPr>
        <p:spPr>
          <a:xfrm>
            <a:off x="7248410" y="1243732"/>
            <a:ext cx="9653794" cy="7904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lnSpc>
                <a:spcPts val="4320"/>
              </a:lnSpc>
              <a:buAutoNum type="arabicPeriod"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Mental Health Support</a:t>
            </a:r>
          </a:p>
          <a:p>
            <a:pPr algn="l">
              <a:lnSpc>
                <a:spcPts val="3840"/>
              </a:lnSpc>
            </a:pPr>
            <a:r>
              <a:rPr lang="en-US" sz="3000" dirty="0"/>
              <a:t>Hope Line provides a holistic platform for mental health care by integrating emergency assistance, personalized mood-based recommendations, and professional therapist consultations, making mental health resources easily accessible to users in need.</a:t>
            </a:r>
          </a:p>
          <a:p>
            <a:pPr algn="l">
              <a:lnSpc>
                <a:spcPts val="3840"/>
              </a:lnSpc>
            </a:pPr>
            <a:endParaRPr lang="en-US" sz="3000" dirty="0"/>
          </a:p>
          <a:p>
            <a:pPr marL="742950" indent="-742950" algn="l">
              <a:lnSpc>
                <a:spcPts val="3840"/>
              </a:lnSpc>
              <a:buAutoNum type="arabicPeriod" startAt="2"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Engaging and Supportive Community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Bold"/>
            </a:endParaRPr>
          </a:p>
          <a:p>
            <a:pPr algn="l">
              <a:lnSpc>
                <a:spcPts val="3840"/>
              </a:lnSpc>
            </a:pPr>
            <a:r>
              <a:rPr lang="en-US" sz="3000" dirty="0"/>
              <a:t>With its interactive blog system and role-based features, Hope Line fosters a sense of community by enabling users to share experiences and connect with others, promoting empathy and shared learning.</a:t>
            </a:r>
          </a:p>
          <a:p>
            <a:pPr algn="l">
              <a:lnSpc>
                <a:spcPts val="3840"/>
              </a:lnSpc>
            </a:pPr>
            <a:endParaRPr lang="en-US" sz="3000" dirty="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320"/>
              </a:lnSpc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  Benefits for All Stakeholders</a:t>
            </a:r>
            <a:endParaRPr lang="en-US" sz="3600" b="1" dirty="0">
              <a:solidFill>
                <a:srgbClr val="E2583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840"/>
              </a:lnSpc>
            </a:pPr>
            <a:r>
              <a:rPr lang="en-US" sz="3000" dirty="0"/>
              <a:t>Users access vital support, therapists manage appointments efficiently, and admins oversee a secure, supportive platform.</a:t>
            </a:r>
            <a:endParaRPr lang="en-US" sz="3000" dirty="0">
              <a:solidFill>
                <a:srgbClr val="04183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7551" y="3336150"/>
            <a:ext cx="9472950" cy="35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THANK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254842" y="6221976"/>
            <a:ext cx="5432564" cy="6211272"/>
          </a:xfrm>
          <a:custGeom>
            <a:avLst/>
            <a:gdLst/>
            <a:ahLst/>
            <a:cxnLst/>
            <a:rect l="l" t="t" r="r" b="b"/>
            <a:pathLst>
              <a:path w="5432564" h="6211272">
                <a:moveTo>
                  <a:pt x="0" y="0"/>
                </a:moveTo>
                <a:lnTo>
                  <a:pt x="5432564" y="0"/>
                </a:lnTo>
                <a:lnTo>
                  <a:pt x="5432564" y="6211272"/>
                </a:lnTo>
                <a:lnTo>
                  <a:pt x="0" y="62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33668" y="7278322"/>
            <a:ext cx="9655732" cy="9190030"/>
          </a:xfrm>
          <a:custGeom>
            <a:avLst/>
            <a:gdLst/>
            <a:ahLst/>
            <a:cxnLst/>
            <a:rect l="l" t="t" r="r" b="b"/>
            <a:pathLst>
              <a:path w="9655732" h="9190030">
                <a:moveTo>
                  <a:pt x="0" y="0"/>
                </a:moveTo>
                <a:lnTo>
                  <a:pt x="9655732" y="0"/>
                </a:lnTo>
                <a:lnTo>
                  <a:pt x="9655732" y="9190030"/>
                </a:lnTo>
                <a:lnTo>
                  <a:pt x="0" y="919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85786" y="-3816118"/>
            <a:ext cx="1890441" cy="639834"/>
          </a:xfrm>
          <a:custGeom>
            <a:avLst/>
            <a:gdLst/>
            <a:ahLst/>
            <a:cxnLst/>
            <a:rect l="l" t="t" r="r" b="b"/>
            <a:pathLst>
              <a:path w="1890441" h="639834">
                <a:moveTo>
                  <a:pt x="0" y="0"/>
                </a:moveTo>
                <a:lnTo>
                  <a:pt x="1890441" y="0"/>
                </a:lnTo>
                <a:lnTo>
                  <a:pt x="1890441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43206" y="-7416378"/>
            <a:ext cx="9203646" cy="9190030"/>
          </a:xfrm>
          <a:custGeom>
            <a:avLst/>
            <a:gdLst/>
            <a:ahLst/>
            <a:cxnLst/>
            <a:rect l="l" t="t" r="r" b="b"/>
            <a:pathLst>
              <a:path w="9203646" h="9190030">
                <a:moveTo>
                  <a:pt x="0" y="0"/>
                </a:moveTo>
                <a:lnTo>
                  <a:pt x="9203646" y="0"/>
                </a:lnTo>
                <a:lnTo>
                  <a:pt x="9203646" y="9190030"/>
                </a:lnTo>
                <a:lnTo>
                  <a:pt x="0" y="9190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50" y="117336"/>
            <a:ext cx="3403762" cy="3175020"/>
          </a:xfrm>
          <a:custGeom>
            <a:avLst/>
            <a:gdLst/>
            <a:ahLst/>
            <a:cxnLst/>
            <a:rect l="l" t="t" r="r" b="b"/>
            <a:pathLst>
              <a:path w="3403762" h="3175020">
                <a:moveTo>
                  <a:pt x="0" y="0"/>
                </a:moveTo>
                <a:lnTo>
                  <a:pt x="3403762" y="0"/>
                </a:lnTo>
                <a:lnTo>
                  <a:pt x="3403762" y="3175020"/>
                </a:lnTo>
                <a:lnTo>
                  <a:pt x="0" y="3175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16797748" y="2283050"/>
            <a:ext cx="1009304" cy="1009304"/>
            <a:chOff x="0" y="0"/>
            <a:chExt cx="1345739" cy="13457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692" cy="1345692"/>
            </a:xfrm>
            <a:custGeom>
              <a:avLst/>
              <a:gdLst/>
              <a:ahLst/>
              <a:cxnLst/>
              <a:rect l="l" t="t" r="r" b="b"/>
              <a:pathLst>
                <a:path w="1345692" h="1345692">
                  <a:moveTo>
                    <a:pt x="0" y="454787"/>
                  </a:moveTo>
                  <a:lnTo>
                    <a:pt x="454787" y="454787"/>
                  </a:lnTo>
                  <a:lnTo>
                    <a:pt x="454787" y="0"/>
                  </a:lnTo>
                  <a:lnTo>
                    <a:pt x="890905" y="0"/>
                  </a:lnTo>
                  <a:lnTo>
                    <a:pt x="890905" y="454787"/>
                  </a:lnTo>
                  <a:lnTo>
                    <a:pt x="1345692" y="454787"/>
                  </a:lnTo>
                  <a:lnTo>
                    <a:pt x="1345692" y="890905"/>
                  </a:lnTo>
                  <a:lnTo>
                    <a:pt x="890905" y="890905"/>
                  </a:lnTo>
                  <a:lnTo>
                    <a:pt x="890905" y="1345692"/>
                  </a:lnTo>
                  <a:lnTo>
                    <a:pt x="454787" y="1345692"/>
                  </a:lnTo>
                  <a:lnTo>
                    <a:pt x="454787" y="890905"/>
                  </a:lnTo>
                  <a:lnTo>
                    <a:pt x="0" y="890905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140300" y="1398878"/>
            <a:ext cx="398272" cy="398272"/>
            <a:chOff x="0" y="0"/>
            <a:chExt cx="531029" cy="531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0987" cy="530987"/>
            </a:xfrm>
            <a:custGeom>
              <a:avLst/>
              <a:gdLst/>
              <a:ahLst/>
              <a:cxnLst/>
              <a:rect l="l" t="t" r="r" b="b"/>
              <a:pathLst>
                <a:path w="530987" h="530987">
                  <a:moveTo>
                    <a:pt x="0" y="179451"/>
                  </a:moveTo>
                  <a:lnTo>
                    <a:pt x="179451" y="179451"/>
                  </a:lnTo>
                  <a:lnTo>
                    <a:pt x="179451" y="0"/>
                  </a:lnTo>
                  <a:lnTo>
                    <a:pt x="351536" y="0"/>
                  </a:lnTo>
                  <a:lnTo>
                    <a:pt x="351536" y="179451"/>
                  </a:lnTo>
                  <a:lnTo>
                    <a:pt x="530987" y="179451"/>
                  </a:lnTo>
                  <a:lnTo>
                    <a:pt x="530987" y="351536"/>
                  </a:lnTo>
                  <a:lnTo>
                    <a:pt x="351536" y="351536"/>
                  </a:lnTo>
                  <a:lnTo>
                    <a:pt x="351536" y="530987"/>
                  </a:lnTo>
                  <a:lnTo>
                    <a:pt x="179451" y="530987"/>
                  </a:lnTo>
                  <a:lnTo>
                    <a:pt x="179451" y="351536"/>
                  </a:lnTo>
                  <a:lnTo>
                    <a:pt x="0" y="351536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7194194" y="440236"/>
            <a:ext cx="639572" cy="639572"/>
            <a:chOff x="0" y="0"/>
            <a:chExt cx="852763" cy="8527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5">
                  <a:moveTo>
                    <a:pt x="0" y="288163"/>
                  </a:moveTo>
                  <a:lnTo>
                    <a:pt x="288163" y="288163"/>
                  </a:lnTo>
                  <a:lnTo>
                    <a:pt x="288163" y="0"/>
                  </a:lnTo>
                  <a:lnTo>
                    <a:pt x="564515" y="0"/>
                  </a:lnTo>
                  <a:lnTo>
                    <a:pt x="564515" y="288163"/>
                  </a:lnTo>
                  <a:lnTo>
                    <a:pt x="852805" y="288163"/>
                  </a:lnTo>
                  <a:lnTo>
                    <a:pt x="852805" y="564515"/>
                  </a:lnTo>
                  <a:lnTo>
                    <a:pt x="564515" y="564515"/>
                  </a:lnTo>
                  <a:lnTo>
                    <a:pt x="564515" y="852805"/>
                  </a:lnTo>
                  <a:lnTo>
                    <a:pt x="288163" y="852805"/>
                  </a:lnTo>
                  <a:lnTo>
                    <a:pt x="288163" y="564515"/>
                  </a:lnTo>
                  <a:lnTo>
                    <a:pt x="0" y="564515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2222" y="-1949972"/>
            <a:ext cx="23443924" cy="14974520"/>
          </a:xfrm>
          <a:custGeom>
            <a:avLst/>
            <a:gdLst/>
            <a:ahLst/>
            <a:cxnLst/>
            <a:rect l="l" t="t" r="r" b="b"/>
            <a:pathLst>
              <a:path w="23443924" h="14974520">
                <a:moveTo>
                  <a:pt x="0" y="0"/>
                </a:moveTo>
                <a:lnTo>
                  <a:pt x="23443924" y="0"/>
                </a:lnTo>
                <a:lnTo>
                  <a:pt x="23443924" y="14974520"/>
                </a:lnTo>
                <a:lnTo>
                  <a:pt x="0" y="1497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9515" y="7176700"/>
            <a:ext cx="639834" cy="1890441"/>
          </a:xfrm>
          <a:custGeom>
            <a:avLst/>
            <a:gdLst/>
            <a:ahLst/>
            <a:cxnLst/>
            <a:rect l="l" t="t" r="r" b="b"/>
            <a:pathLst>
              <a:path w="639834" h="1890441">
                <a:moveTo>
                  <a:pt x="0" y="0"/>
                </a:moveTo>
                <a:lnTo>
                  <a:pt x="639834" y="0"/>
                </a:lnTo>
                <a:lnTo>
                  <a:pt x="639834" y="1890441"/>
                </a:lnTo>
                <a:lnTo>
                  <a:pt x="0" y="1890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50456" y="359104"/>
            <a:ext cx="2280594" cy="1998394"/>
          </a:xfrm>
          <a:custGeom>
            <a:avLst/>
            <a:gdLst/>
            <a:ahLst/>
            <a:cxnLst/>
            <a:rect l="l" t="t" r="r" b="b"/>
            <a:pathLst>
              <a:path w="2280594" h="1998394">
                <a:moveTo>
                  <a:pt x="0" y="0"/>
                </a:moveTo>
                <a:lnTo>
                  <a:pt x="2280594" y="0"/>
                </a:lnTo>
                <a:lnTo>
                  <a:pt x="2280594" y="1998394"/>
                </a:lnTo>
                <a:lnTo>
                  <a:pt x="0" y="1998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52900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Features of the Project</a:t>
            </a: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	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3604496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59101" y="3604495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425" y="5771180"/>
            <a:ext cx="1286550" cy="9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9930" y="3752380"/>
            <a:ext cx="57811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Sending SOS Message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1382" y="5935088"/>
            <a:ext cx="57811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al" panose="020B0604020202020204" pitchFamily="34" charset="0"/>
                <a:sym typeface="Arimo" panose="020B0604020202020204"/>
              </a:rPr>
              <a:t>Booking Appointment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8723" y="5923974"/>
            <a:ext cx="661038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Daily Mood Assignment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28723" y="3743520"/>
            <a:ext cx="57811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Inspiring Stories Blog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11220B6-2339-C555-E6D0-2DFB1CB4127C}"/>
              </a:ext>
            </a:extLst>
          </p:cNvPr>
          <p:cNvSpPr txBox="1"/>
          <p:nvPr/>
        </p:nvSpPr>
        <p:spPr>
          <a:xfrm>
            <a:off x="9459101" y="5771180"/>
            <a:ext cx="12865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194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34600" y="2526633"/>
            <a:ext cx="6527165" cy="5334000"/>
            <a:chOff x="-1275079" y="-618067"/>
            <a:chExt cx="9430174" cy="7680960"/>
          </a:xfrm>
        </p:grpSpPr>
        <p:sp>
          <p:nvSpPr>
            <p:cNvPr id="5" name="Freeform 5"/>
            <p:cNvSpPr/>
            <p:nvPr/>
          </p:nvSpPr>
          <p:spPr>
            <a:xfrm>
              <a:off x="-1275079" y="-618067"/>
              <a:ext cx="9430174" cy="7680960"/>
            </a:xfrm>
            <a:custGeom>
              <a:avLst/>
              <a:gdLst/>
              <a:ahLst/>
              <a:cxnLst/>
              <a:rect l="l" t="t" r="r" b="b"/>
              <a:pathLst>
                <a:path w="8487029" h="7008749">
                  <a:moveTo>
                    <a:pt x="0" y="401828"/>
                  </a:moveTo>
                  <a:cubicBezTo>
                    <a:pt x="0" y="179959"/>
                    <a:pt x="179959" y="0"/>
                    <a:pt x="401828" y="0"/>
                  </a:cubicBezTo>
                  <a:lnTo>
                    <a:pt x="8085201" y="0"/>
                  </a:lnTo>
                  <a:cubicBezTo>
                    <a:pt x="8307070" y="0"/>
                    <a:pt x="8487029" y="179959"/>
                    <a:pt x="8487029" y="401828"/>
                  </a:cubicBezTo>
                  <a:lnTo>
                    <a:pt x="8487029" y="6606921"/>
                  </a:lnTo>
                  <a:cubicBezTo>
                    <a:pt x="8487029" y="6828789"/>
                    <a:pt x="8307070" y="7008749"/>
                    <a:pt x="8085201" y="7008749"/>
                  </a:cubicBezTo>
                  <a:lnTo>
                    <a:pt x="401828" y="7008749"/>
                  </a:lnTo>
                  <a:cubicBezTo>
                    <a:pt x="179959" y="7008749"/>
                    <a:pt x="0" y="6828790"/>
                    <a:pt x="0" y="6606921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829995" y="35631"/>
              <a:ext cx="8653673" cy="657690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5760"/>
                </a:lnSpc>
              </a:pPr>
              <a:r>
                <a:rPr lang="en-US" sz="48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Technology Stack</a:t>
              </a:r>
            </a:p>
            <a:p>
              <a:pPr algn="l">
                <a:lnSpc>
                  <a:spcPts val="4320"/>
                </a:lnSpc>
              </a:pPr>
              <a:endParaRPr lang="en-US" sz="4800" b="1" dirty="0">
                <a:solidFill>
                  <a:srgbClr val="041834"/>
                </a:solidFill>
                <a:latin typeface="Arial Rounded MT Bold" panose="020F0704030504030204" pitchFamily="34" charset="0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2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Frontend : </a:t>
              </a:r>
              <a:r>
                <a:rPr lang="en-US" sz="32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React ,</a:t>
              </a:r>
              <a:r>
                <a:rPr lang="en-US" sz="3200" dirty="0" err="1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TailwindCss</a:t>
              </a:r>
              <a:endParaRPr lang="en-US" sz="3200" dirty="0">
                <a:solidFill>
                  <a:srgbClr val="041834"/>
                </a:solidFill>
                <a:latin typeface="Arial Rounded MT Bold" panose="020F0704030504030204" pitchFamily="34" charset="0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2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Backend :</a:t>
              </a:r>
              <a:r>
                <a:rPr lang="en-US" sz="32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 Java Spring Boot</a:t>
              </a:r>
            </a:p>
            <a:p>
              <a:pPr algn="l">
                <a:lnSpc>
                  <a:spcPts val="4320"/>
                </a:lnSpc>
              </a:pPr>
              <a:r>
                <a:rPr lang="en-US" sz="3200" b="1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 Bold"/>
                  <a:cs typeface="Open Sans Bold"/>
                  <a:sym typeface="Open Sans Bold"/>
                </a:rPr>
                <a:t>Database :</a:t>
              </a:r>
              <a:r>
                <a:rPr lang="en-US" sz="3200" dirty="0">
                  <a:solidFill>
                    <a:srgbClr val="041834"/>
                  </a:solidFill>
                  <a:latin typeface="Arial Rounded MT Bold" panose="020F0704030504030204" pitchFamily="34" charset="0"/>
                  <a:ea typeface="Open Sans"/>
                  <a:cs typeface="Open Sans"/>
                  <a:sym typeface="Open Sans"/>
                </a:rPr>
                <a:t> MongoDB</a:t>
              </a:r>
              <a:endParaRPr lang="en-US" sz="3600" dirty="0">
                <a:solidFill>
                  <a:srgbClr val="041834"/>
                </a:solidFill>
                <a:latin typeface="Arial Rounded MT Bold" panose="020F070403050403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311554" y="-945212"/>
            <a:ext cx="1625918" cy="1723347"/>
          </a:xfrm>
          <a:custGeom>
            <a:avLst/>
            <a:gdLst/>
            <a:ahLst/>
            <a:cxnLst/>
            <a:rect l="l" t="t" r="r" b="b"/>
            <a:pathLst>
              <a:path w="1625918" h="1723347">
                <a:moveTo>
                  <a:pt x="0" y="0"/>
                </a:moveTo>
                <a:lnTo>
                  <a:pt x="1625918" y="0"/>
                </a:lnTo>
                <a:lnTo>
                  <a:pt x="1625918" y="1723347"/>
                </a:lnTo>
                <a:lnTo>
                  <a:pt x="0" y="1723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55851" y="-652780"/>
            <a:ext cx="3644899" cy="2103121"/>
          </a:xfrm>
          <a:custGeom>
            <a:avLst/>
            <a:gdLst/>
            <a:ahLst/>
            <a:cxnLst/>
            <a:rect l="l" t="t" r="r" b="b"/>
            <a:pathLst>
              <a:path w="3644899" h="2103121">
                <a:moveTo>
                  <a:pt x="0" y="0"/>
                </a:moveTo>
                <a:lnTo>
                  <a:pt x="3644899" y="0"/>
                </a:lnTo>
                <a:lnTo>
                  <a:pt x="3644899" y="2103121"/>
                </a:lnTo>
                <a:lnTo>
                  <a:pt x="0" y="2103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19CDA8-AB21-E720-E1E1-E86E58A04E5D}"/>
              </a:ext>
            </a:extLst>
          </p:cNvPr>
          <p:cNvSpPr/>
          <p:nvPr/>
        </p:nvSpPr>
        <p:spPr>
          <a:xfrm>
            <a:off x="4460824" y="1086872"/>
            <a:ext cx="1676400" cy="685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E371BB7-B9F7-08CC-6E02-4E5A177FAE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4225" y="1390739"/>
            <a:ext cx="1618671" cy="1209803"/>
          </a:xfrm>
          <a:prstGeom prst="bentConnector3">
            <a:avLst>
              <a:gd name="adj1" fmla="val 45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199C6-AA6C-DEAC-D196-AFCE44172B39}"/>
              </a:ext>
            </a:extLst>
          </p:cNvPr>
          <p:cNvSpPr/>
          <p:nvPr/>
        </p:nvSpPr>
        <p:spPr>
          <a:xfrm>
            <a:off x="1219214" y="2356385"/>
            <a:ext cx="1726231" cy="704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up/login</a:t>
            </a:r>
          </a:p>
          <a:p>
            <a:pPr algn="ctr"/>
            <a:endParaRPr lang="en-IN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3E67F91-C610-3A27-471C-BB57697F1483}"/>
              </a:ext>
            </a:extLst>
          </p:cNvPr>
          <p:cNvSpPr/>
          <p:nvPr/>
        </p:nvSpPr>
        <p:spPr>
          <a:xfrm>
            <a:off x="5257800" y="1790700"/>
            <a:ext cx="76201" cy="21958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6DC112-B436-D884-8D94-1D9983819799}"/>
              </a:ext>
            </a:extLst>
          </p:cNvPr>
          <p:cNvSpPr/>
          <p:nvPr/>
        </p:nvSpPr>
        <p:spPr>
          <a:xfrm>
            <a:off x="3825664" y="3329175"/>
            <a:ext cx="3153348" cy="8754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 : React , </a:t>
            </a:r>
            <a:r>
              <a:rPr lang="en-US" dirty="0" err="1"/>
              <a:t>TailwindCss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1DCC76-B543-ED0E-21B7-0D4C7B8BFF1A}"/>
              </a:ext>
            </a:extLst>
          </p:cNvPr>
          <p:cNvSpPr/>
          <p:nvPr/>
        </p:nvSpPr>
        <p:spPr>
          <a:xfrm>
            <a:off x="7977749" y="1067894"/>
            <a:ext cx="1941995" cy="7047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appointment</a:t>
            </a:r>
            <a:endParaRPr lang="en-IN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4A9879DA-B088-0CD6-F322-37450B49949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506679" y="3025495"/>
            <a:ext cx="1318985" cy="7413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B96D47C1-60F0-9F76-FE19-9850707CFC3B}"/>
              </a:ext>
            </a:extLst>
          </p:cNvPr>
          <p:cNvCxnSpPr/>
          <p:nvPr/>
        </p:nvCxnSpPr>
        <p:spPr>
          <a:xfrm rot="10800000" flipV="1">
            <a:off x="5985890" y="2666141"/>
            <a:ext cx="1102186" cy="5874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EE3764E7-7EA9-D772-C5A9-5328A61F8FEE}"/>
              </a:ext>
            </a:extLst>
          </p:cNvPr>
          <p:cNvCxnSpPr/>
          <p:nvPr/>
        </p:nvCxnSpPr>
        <p:spPr>
          <a:xfrm rot="5400000">
            <a:off x="3553099" y="4574213"/>
            <a:ext cx="1504401" cy="3048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F326535-964B-5F66-2205-65B9CD7FFF4E}"/>
              </a:ext>
            </a:extLst>
          </p:cNvPr>
          <p:cNvCxnSpPr/>
          <p:nvPr/>
        </p:nvCxnSpPr>
        <p:spPr>
          <a:xfrm rot="16200000" flipH="1">
            <a:off x="5724799" y="4619899"/>
            <a:ext cx="1199602" cy="457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37F1159-074E-D6FD-0D6D-72F90A418E76}"/>
              </a:ext>
            </a:extLst>
          </p:cNvPr>
          <p:cNvSpPr/>
          <p:nvPr/>
        </p:nvSpPr>
        <p:spPr>
          <a:xfrm>
            <a:off x="4003832" y="5522904"/>
            <a:ext cx="3153348" cy="5874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: java spring Boot</a:t>
            </a:r>
            <a:endParaRPr lang="en-IN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42F62A81-FFD5-F40E-9E33-B75DC1AA2A72}"/>
              </a:ext>
            </a:extLst>
          </p:cNvPr>
          <p:cNvCxnSpPr/>
          <p:nvPr/>
        </p:nvCxnSpPr>
        <p:spPr>
          <a:xfrm rot="5400000">
            <a:off x="3002648" y="6557982"/>
            <a:ext cx="1808470" cy="7968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9E2901C5-EEB5-CEAA-FF09-50B61CCF82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00289" y="6615617"/>
            <a:ext cx="1750329" cy="7397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B30BCB4-638D-8FE0-4CB4-0B7AB5E17E49}"/>
              </a:ext>
            </a:extLst>
          </p:cNvPr>
          <p:cNvSpPr/>
          <p:nvPr/>
        </p:nvSpPr>
        <p:spPr>
          <a:xfrm>
            <a:off x="2667176" y="7901620"/>
            <a:ext cx="1981200" cy="53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: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D19BDF-BB1B-26BC-30D9-B76ED4F530D5}"/>
              </a:ext>
            </a:extLst>
          </p:cNvPr>
          <p:cNvSpPr/>
          <p:nvPr/>
        </p:nvSpPr>
        <p:spPr>
          <a:xfrm>
            <a:off x="6885056" y="7901620"/>
            <a:ext cx="2209800" cy="53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Mail Service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0AE54B-6C29-78D4-A306-A90B1F1DA1D2}"/>
              </a:ext>
            </a:extLst>
          </p:cNvPr>
          <p:cNvSpPr txBox="1"/>
          <p:nvPr/>
        </p:nvSpPr>
        <p:spPr>
          <a:xfrm flipH="1">
            <a:off x="2854232" y="4686800"/>
            <a:ext cx="1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Calls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86D7BF-8C13-95AF-3B2D-EF13847EF74B}"/>
              </a:ext>
            </a:extLst>
          </p:cNvPr>
          <p:cNvSpPr txBox="1"/>
          <p:nvPr/>
        </p:nvSpPr>
        <p:spPr>
          <a:xfrm>
            <a:off x="6705600" y="4318992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appointment, self assessment , Sos , Blog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4DF667-A975-7441-0DB4-A37464243F83}"/>
              </a:ext>
            </a:extLst>
          </p:cNvPr>
          <p:cNvSpPr txBox="1"/>
          <p:nvPr/>
        </p:nvSpPr>
        <p:spPr>
          <a:xfrm>
            <a:off x="2209800" y="6896100"/>
            <a:ext cx="129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 queries</a:t>
            </a:r>
          </a:p>
          <a:p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7C1308-B226-E2F2-D45D-C8849D5036AF}"/>
              </a:ext>
            </a:extLst>
          </p:cNvPr>
          <p:cNvSpPr txBox="1"/>
          <p:nvPr/>
        </p:nvSpPr>
        <p:spPr>
          <a:xfrm>
            <a:off x="3798577" y="2160263"/>
            <a:ext cx="459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View therapist</a:t>
            </a:r>
            <a:endParaRPr lang="en-IN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246D27-DB9E-17D2-D9D0-1AE9ED555155}"/>
              </a:ext>
            </a:extLst>
          </p:cNvPr>
          <p:cNvSpPr txBox="1"/>
          <p:nvPr/>
        </p:nvSpPr>
        <p:spPr>
          <a:xfrm>
            <a:off x="7526105" y="6896101"/>
            <a:ext cx="2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notification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544918-44C6-1A50-FA00-94559BB323D0}"/>
              </a:ext>
            </a:extLst>
          </p:cNvPr>
          <p:cNvSpPr/>
          <p:nvPr/>
        </p:nvSpPr>
        <p:spPr>
          <a:xfrm>
            <a:off x="7985537" y="1883450"/>
            <a:ext cx="1748358" cy="5874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SelfAssessment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593C03-F357-656E-8F57-A3A43D2B13B6}"/>
              </a:ext>
            </a:extLst>
          </p:cNvPr>
          <p:cNvSpPr/>
          <p:nvPr/>
        </p:nvSpPr>
        <p:spPr>
          <a:xfrm>
            <a:off x="8099306" y="2574391"/>
            <a:ext cx="1591105" cy="5627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Sos Features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F0DE95-3360-7526-C7A6-5D4DBB8CCC8B}"/>
              </a:ext>
            </a:extLst>
          </p:cNvPr>
          <p:cNvSpPr/>
          <p:nvPr/>
        </p:nvSpPr>
        <p:spPr>
          <a:xfrm>
            <a:off x="8257416" y="3353695"/>
            <a:ext cx="1274883" cy="5325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</a:t>
            </a:r>
            <a:endParaRPr lang="en-IN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EA9FDC-4ABE-7C82-E70F-11D390392D55}"/>
              </a:ext>
            </a:extLst>
          </p:cNvPr>
          <p:cNvCxnSpPr/>
          <p:nvPr/>
        </p:nvCxnSpPr>
        <p:spPr>
          <a:xfrm>
            <a:off x="6095999" y="1257300"/>
            <a:ext cx="1881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C9B944F-08E4-FE4E-098E-779C999F05E7}"/>
              </a:ext>
            </a:extLst>
          </p:cNvPr>
          <p:cNvCxnSpPr/>
          <p:nvPr/>
        </p:nvCxnSpPr>
        <p:spPr>
          <a:xfrm>
            <a:off x="6118725" y="1562100"/>
            <a:ext cx="1859024" cy="598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2BF4A0A-F9DE-EC71-28FD-6913AEE9845D}"/>
              </a:ext>
            </a:extLst>
          </p:cNvPr>
          <p:cNvCxnSpPr/>
          <p:nvPr/>
        </p:nvCxnSpPr>
        <p:spPr>
          <a:xfrm>
            <a:off x="6137224" y="1772672"/>
            <a:ext cx="1939976" cy="1244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8D063C42-5862-2FFD-2E2E-F82AD836461B}"/>
              </a:ext>
            </a:extLst>
          </p:cNvPr>
          <p:cNvCxnSpPr>
            <a:cxnSpLocks/>
          </p:cNvCxnSpPr>
          <p:nvPr/>
        </p:nvCxnSpPr>
        <p:spPr>
          <a:xfrm>
            <a:off x="5644292" y="1094847"/>
            <a:ext cx="2956467" cy="2710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5448" y="7578956"/>
            <a:ext cx="2620480" cy="2603082"/>
          </a:xfrm>
          <a:custGeom>
            <a:avLst/>
            <a:gdLst/>
            <a:ahLst/>
            <a:cxnLst/>
            <a:rect l="l" t="t" r="r" b="b"/>
            <a:pathLst>
              <a:path w="2620480" h="2603082">
                <a:moveTo>
                  <a:pt x="0" y="0"/>
                </a:moveTo>
                <a:lnTo>
                  <a:pt x="2620480" y="0"/>
                </a:lnTo>
                <a:lnTo>
                  <a:pt x="2620480" y="2603082"/>
                </a:lnTo>
                <a:lnTo>
                  <a:pt x="0" y="260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9122196" y="-9532812"/>
            <a:ext cx="10627080" cy="10611814"/>
            <a:chOff x="0" y="0"/>
            <a:chExt cx="14169440" cy="14149085"/>
          </a:xfrm>
        </p:grpSpPr>
        <p:sp>
          <p:nvSpPr>
            <p:cNvPr id="4" name="Freeform 4"/>
            <p:cNvSpPr/>
            <p:nvPr/>
          </p:nvSpPr>
          <p:spPr>
            <a:xfrm>
              <a:off x="204851" y="60325"/>
              <a:ext cx="14169391" cy="14149197"/>
            </a:xfrm>
            <a:custGeom>
              <a:avLst/>
              <a:gdLst/>
              <a:ahLst/>
              <a:cxnLst/>
              <a:rect l="l" t="t" r="r" b="b"/>
              <a:pathLst>
                <a:path w="14169391" h="14149197">
                  <a:moveTo>
                    <a:pt x="14169389" y="7074027"/>
                  </a:moveTo>
                  <a:cubicBezTo>
                    <a:pt x="14169389" y="10981690"/>
                    <a:pt x="10996422" y="14149197"/>
                    <a:pt x="7084186" y="14149197"/>
                  </a:cubicBezTo>
                  <a:cubicBezTo>
                    <a:pt x="3171951" y="14149197"/>
                    <a:pt x="0" y="10981817"/>
                    <a:pt x="0" y="7074027"/>
                  </a:cubicBezTo>
                  <a:cubicBezTo>
                    <a:pt x="0" y="3167380"/>
                    <a:pt x="3171952" y="0"/>
                    <a:pt x="7084187" y="0"/>
                  </a:cubicBezTo>
                  <a:cubicBezTo>
                    <a:pt x="10996422" y="0"/>
                    <a:pt x="14169391" y="3167380"/>
                    <a:pt x="14169391" y="7074027"/>
                  </a:cubicBez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1573192" y="8188726"/>
            <a:ext cx="3706708" cy="3701344"/>
            <a:chOff x="0" y="0"/>
            <a:chExt cx="4942277" cy="4935125"/>
          </a:xfrm>
        </p:grpSpPr>
        <p:sp>
          <p:nvSpPr>
            <p:cNvPr id="6" name="Freeform 6"/>
            <p:cNvSpPr/>
            <p:nvPr/>
          </p:nvSpPr>
          <p:spPr>
            <a:xfrm>
              <a:off x="71501" y="21082"/>
              <a:ext cx="4942205" cy="4935220"/>
            </a:xfrm>
            <a:custGeom>
              <a:avLst/>
              <a:gdLst/>
              <a:ahLst/>
              <a:cxnLst/>
              <a:rect l="l" t="t" r="r" b="b"/>
              <a:pathLst>
                <a:path w="4942205" h="4935220">
                  <a:moveTo>
                    <a:pt x="4942205" y="2467356"/>
                  </a:moveTo>
                  <a:cubicBezTo>
                    <a:pt x="4942205" y="3830320"/>
                    <a:pt x="3835527" y="4935220"/>
                    <a:pt x="2470912" y="4935220"/>
                  </a:cubicBezTo>
                  <a:cubicBezTo>
                    <a:pt x="1106297" y="4935220"/>
                    <a:pt x="0" y="3830320"/>
                    <a:pt x="0" y="2467356"/>
                  </a:cubicBezTo>
                  <a:cubicBezTo>
                    <a:pt x="0" y="1104773"/>
                    <a:pt x="1106297" y="0"/>
                    <a:pt x="2470912" y="0"/>
                  </a:cubicBezTo>
                  <a:cubicBezTo>
                    <a:pt x="3835527" y="0"/>
                    <a:pt x="4942205" y="1104773"/>
                    <a:pt x="4942205" y="2467356"/>
                  </a:cubicBezTo>
                  <a:close/>
                </a:path>
              </a:pathLst>
            </a:custGeom>
            <a:solidFill>
              <a:srgbClr val="B6E3F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17860" y="250198"/>
            <a:ext cx="1890441" cy="639834"/>
          </a:xfrm>
          <a:custGeom>
            <a:avLst/>
            <a:gdLst/>
            <a:ahLst/>
            <a:cxnLst/>
            <a:rect l="l" t="t" r="r" b="b"/>
            <a:pathLst>
              <a:path w="1890441" h="639834">
                <a:moveTo>
                  <a:pt x="0" y="0"/>
                </a:moveTo>
                <a:lnTo>
                  <a:pt x="1890441" y="0"/>
                </a:lnTo>
                <a:lnTo>
                  <a:pt x="1890441" y="639834"/>
                </a:lnTo>
                <a:lnTo>
                  <a:pt x="0" y="63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2592876" y="9263530"/>
            <a:ext cx="391786" cy="391786"/>
            <a:chOff x="0" y="0"/>
            <a:chExt cx="522381" cy="522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351" cy="522351"/>
            </a:xfrm>
            <a:custGeom>
              <a:avLst/>
              <a:gdLst/>
              <a:ahLst/>
              <a:cxnLst/>
              <a:rect l="l" t="t" r="r" b="b"/>
              <a:pathLst>
                <a:path w="522351" h="522351">
                  <a:moveTo>
                    <a:pt x="522351" y="176530"/>
                  </a:moveTo>
                  <a:lnTo>
                    <a:pt x="345821" y="176530"/>
                  </a:lnTo>
                  <a:lnTo>
                    <a:pt x="345821" y="0"/>
                  </a:lnTo>
                  <a:lnTo>
                    <a:pt x="176530" y="0"/>
                  </a:lnTo>
                  <a:lnTo>
                    <a:pt x="176530" y="176530"/>
                  </a:lnTo>
                  <a:lnTo>
                    <a:pt x="0" y="176530"/>
                  </a:lnTo>
                  <a:lnTo>
                    <a:pt x="0" y="345821"/>
                  </a:lnTo>
                  <a:lnTo>
                    <a:pt x="176530" y="345821"/>
                  </a:lnTo>
                  <a:lnTo>
                    <a:pt x="176530" y="522351"/>
                  </a:lnTo>
                  <a:lnTo>
                    <a:pt x="345821" y="522351"/>
                  </a:lnTo>
                  <a:lnTo>
                    <a:pt x="345821" y="345821"/>
                  </a:lnTo>
                  <a:lnTo>
                    <a:pt x="522351" y="345821"/>
                  </a:lnTo>
                  <a:close/>
                </a:path>
              </a:pathLst>
            </a:custGeom>
            <a:solidFill>
              <a:srgbClr val="B6E3F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737378" y="8143450"/>
            <a:ext cx="687572" cy="687572"/>
            <a:chOff x="0" y="0"/>
            <a:chExt cx="916763" cy="9167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6813" cy="916813"/>
            </a:xfrm>
            <a:custGeom>
              <a:avLst/>
              <a:gdLst/>
              <a:ahLst/>
              <a:cxnLst/>
              <a:rect l="l" t="t" r="r" b="b"/>
              <a:pathLst>
                <a:path w="916813" h="916813">
                  <a:moveTo>
                    <a:pt x="916813" y="309880"/>
                  </a:moveTo>
                  <a:lnTo>
                    <a:pt x="606933" y="309880"/>
                  </a:lnTo>
                  <a:lnTo>
                    <a:pt x="606933" y="0"/>
                  </a:lnTo>
                  <a:lnTo>
                    <a:pt x="309880" y="0"/>
                  </a:lnTo>
                  <a:lnTo>
                    <a:pt x="309880" y="309880"/>
                  </a:lnTo>
                  <a:lnTo>
                    <a:pt x="0" y="309880"/>
                  </a:lnTo>
                  <a:lnTo>
                    <a:pt x="0" y="606933"/>
                  </a:lnTo>
                  <a:lnTo>
                    <a:pt x="309880" y="606933"/>
                  </a:lnTo>
                  <a:lnTo>
                    <a:pt x="309880" y="916813"/>
                  </a:lnTo>
                  <a:lnTo>
                    <a:pt x="606933" y="916813"/>
                  </a:lnTo>
                  <a:lnTo>
                    <a:pt x="606933" y="606933"/>
                  </a:lnTo>
                  <a:lnTo>
                    <a:pt x="916813" y="606933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559630" y="9307878"/>
            <a:ext cx="373624" cy="373624"/>
            <a:chOff x="0" y="0"/>
            <a:chExt cx="498165" cy="4981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8221" cy="498221"/>
            </a:xfrm>
            <a:custGeom>
              <a:avLst/>
              <a:gdLst/>
              <a:ahLst/>
              <a:cxnLst/>
              <a:rect l="l" t="t" r="r" b="b"/>
              <a:pathLst>
                <a:path w="498221" h="498221">
                  <a:moveTo>
                    <a:pt x="498221" y="168402"/>
                  </a:moveTo>
                  <a:lnTo>
                    <a:pt x="329819" y="168402"/>
                  </a:lnTo>
                  <a:lnTo>
                    <a:pt x="329819" y="0"/>
                  </a:lnTo>
                  <a:lnTo>
                    <a:pt x="168402" y="0"/>
                  </a:lnTo>
                  <a:lnTo>
                    <a:pt x="168402" y="168402"/>
                  </a:lnTo>
                  <a:lnTo>
                    <a:pt x="0" y="168402"/>
                  </a:lnTo>
                  <a:lnTo>
                    <a:pt x="0" y="329819"/>
                  </a:lnTo>
                  <a:lnTo>
                    <a:pt x="168402" y="329819"/>
                  </a:lnTo>
                  <a:lnTo>
                    <a:pt x="168402" y="498221"/>
                  </a:lnTo>
                  <a:lnTo>
                    <a:pt x="329819" y="498221"/>
                  </a:lnTo>
                  <a:lnTo>
                    <a:pt x="329819" y="329819"/>
                  </a:lnTo>
                  <a:lnTo>
                    <a:pt x="498221" y="329819"/>
                  </a:lnTo>
                  <a:close/>
                </a:path>
              </a:pathLst>
            </a:custGeom>
            <a:solidFill>
              <a:srgbClr val="6BC1D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5425448" y="5608692"/>
            <a:ext cx="4190972" cy="5615568"/>
          </a:xfrm>
          <a:custGeom>
            <a:avLst/>
            <a:gdLst/>
            <a:ahLst/>
            <a:cxnLst/>
            <a:rect l="l" t="t" r="r" b="b"/>
            <a:pathLst>
              <a:path w="4190972" h="5615568">
                <a:moveTo>
                  <a:pt x="0" y="0"/>
                </a:moveTo>
                <a:lnTo>
                  <a:pt x="4190972" y="0"/>
                </a:lnTo>
                <a:lnTo>
                  <a:pt x="4190972" y="5615568"/>
                </a:lnTo>
                <a:lnTo>
                  <a:pt x="0" y="561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17" r="-51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88396" y="1190027"/>
            <a:ext cx="13711207" cy="812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70"/>
              </a:lnSpc>
            </a:pPr>
            <a:r>
              <a:rPr lang="en-US" sz="564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User Authentication and registration: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F61410-9FC1-7EB1-6813-70C6F92F1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66" y="2353957"/>
            <a:ext cx="13024087" cy="62061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User registration Page: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701BE-1DF7-AC32-17B9-878B3BF6F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 b="2296"/>
          <a:stretch/>
        </p:blipFill>
        <p:spPr>
          <a:xfrm>
            <a:off x="1733428" y="2171700"/>
            <a:ext cx="14821143" cy="6839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943375"/>
            <a:ext cx="15225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Therapist registration Page: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10032-0DF7-9824-CBD9-CECDDFC26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/>
          <a:stretch/>
        </p:blipFill>
        <p:spPr>
          <a:xfrm>
            <a:off x="1531425" y="2171700"/>
            <a:ext cx="14780358" cy="7027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6" y="1604884"/>
            <a:ext cx="17941174" cy="8590016"/>
          </a:xfrm>
          <a:custGeom>
            <a:avLst/>
            <a:gdLst/>
            <a:ahLst/>
            <a:cxnLst/>
            <a:rect l="l" t="t" r="r" b="b"/>
            <a:pathLst>
              <a:path w="17941174" h="8590016">
                <a:moveTo>
                  <a:pt x="0" y="0"/>
                </a:moveTo>
                <a:lnTo>
                  <a:pt x="17941174" y="0"/>
                </a:lnTo>
                <a:lnTo>
                  <a:pt x="17941174" y="8590016"/>
                </a:lnTo>
                <a:lnTo>
                  <a:pt x="0" y="859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792" y="-3053504"/>
            <a:ext cx="19026140" cy="17583256"/>
          </a:xfrm>
          <a:custGeom>
            <a:avLst/>
            <a:gdLst/>
            <a:ahLst/>
            <a:cxnLst/>
            <a:rect l="l" t="t" r="r" b="b"/>
            <a:pathLst>
              <a:path w="19026140" h="17583256">
                <a:moveTo>
                  <a:pt x="0" y="0"/>
                </a:moveTo>
                <a:lnTo>
                  <a:pt x="19026140" y="0"/>
                </a:lnTo>
                <a:lnTo>
                  <a:pt x="19026140" y="17583256"/>
                </a:lnTo>
                <a:lnTo>
                  <a:pt x="0" y="17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9558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Login Page: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B6E8E-B6D6-641C-D408-066EE683D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/>
          <a:stretch/>
        </p:blipFill>
        <p:spPr>
          <a:xfrm>
            <a:off x="1143000" y="2065098"/>
            <a:ext cx="15468600" cy="72690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1254" y="336730"/>
            <a:ext cx="2214728" cy="1192904"/>
          </a:xfrm>
          <a:custGeom>
            <a:avLst/>
            <a:gdLst/>
            <a:ahLst/>
            <a:cxnLst/>
            <a:rect l="l" t="t" r="r" b="b"/>
            <a:pathLst>
              <a:path w="2214728" h="1192904">
                <a:moveTo>
                  <a:pt x="0" y="0"/>
                </a:moveTo>
                <a:lnTo>
                  <a:pt x="2214728" y="0"/>
                </a:lnTo>
                <a:lnTo>
                  <a:pt x="2214728" y="1192904"/>
                </a:lnTo>
                <a:lnTo>
                  <a:pt x="0" y="119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42222" y="7176700"/>
            <a:ext cx="4519098" cy="5847848"/>
          </a:xfrm>
          <a:custGeom>
            <a:avLst/>
            <a:gdLst/>
            <a:ahLst/>
            <a:cxnLst/>
            <a:rect l="l" t="t" r="r" b="b"/>
            <a:pathLst>
              <a:path w="4519098" h="5847848">
                <a:moveTo>
                  <a:pt x="0" y="0"/>
                </a:moveTo>
                <a:lnTo>
                  <a:pt x="4519098" y="0"/>
                </a:lnTo>
                <a:lnTo>
                  <a:pt x="4519098" y="5847848"/>
                </a:lnTo>
                <a:lnTo>
                  <a:pt x="0" y="584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0" y="461694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SOS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6B9DC-4D9D-8783-DC69-2BC7C4DE6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"/>
          <a:stretch/>
        </p:blipFill>
        <p:spPr>
          <a:xfrm>
            <a:off x="3886200" y="1529633"/>
            <a:ext cx="9674628" cy="4521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77998-06B5-4121-AD9F-C29D1B9E2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691580"/>
            <a:ext cx="6636825" cy="3133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A28F1-136D-10F2-2C92-16BD7C8C88FE}"/>
              </a:ext>
            </a:extLst>
          </p:cNvPr>
          <p:cNvSpPr txBox="1"/>
          <p:nvPr/>
        </p:nvSpPr>
        <p:spPr>
          <a:xfrm>
            <a:off x="7246089" y="5804813"/>
            <a:ext cx="2954850" cy="74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SOS Message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46" y="310834"/>
            <a:ext cx="17408072" cy="9765598"/>
          </a:xfrm>
          <a:custGeom>
            <a:avLst/>
            <a:gdLst/>
            <a:ahLst/>
            <a:cxnLst/>
            <a:rect l="l" t="t" r="r" b="b"/>
            <a:pathLst>
              <a:path w="17408072" h="9765598">
                <a:moveTo>
                  <a:pt x="0" y="0"/>
                </a:moveTo>
                <a:lnTo>
                  <a:pt x="17408072" y="0"/>
                </a:lnTo>
                <a:lnTo>
                  <a:pt x="17408072" y="9765598"/>
                </a:lnTo>
                <a:lnTo>
                  <a:pt x="0" y="976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4796" y="-952076"/>
            <a:ext cx="25540994" cy="16999926"/>
          </a:xfrm>
          <a:custGeom>
            <a:avLst/>
            <a:gdLst/>
            <a:ahLst/>
            <a:cxnLst/>
            <a:rect l="l" t="t" r="r" b="b"/>
            <a:pathLst>
              <a:path w="25540994" h="16999926">
                <a:moveTo>
                  <a:pt x="0" y="0"/>
                </a:moveTo>
                <a:lnTo>
                  <a:pt x="25540994" y="0"/>
                </a:lnTo>
                <a:lnTo>
                  <a:pt x="25540994" y="16999926"/>
                </a:lnTo>
                <a:lnTo>
                  <a:pt x="0" y="16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E5480-0D44-2850-C373-FDFE726EC284}"/>
              </a:ext>
            </a:extLst>
          </p:cNvPr>
          <p:cNvSpPr txBox="1"/>
          <p:nvPr/>
        </p:nvSpPr>
        <p:spPr>
          <a:xfrm>
            <a:off x="1540950" y="9529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041834"/>
                </a:solidFill>
                <a:latin typeface="Arial Rounded MT Bold" panose="020F0704030504030204" pitchFamily="34" charset="0"/>
                <a:ea typeface="Arimo" panose="020B0604020202020204"/>
                <a:cs typeface="Arimo" panose="020B0604020202020204"/>
                <a:sym typeface="Arimo" panose="020B0604020202020204"/>
              </a:rPr>
              <a:t>Booking Appointment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AC9F4-EF71-8F50-930C-3A6355576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"/>
          <a:stretch/>
        </p:blipFill>
        <p:spPr>
          <a:xfrm>
            <a:off x="2377361" y="2095500"/>
            <a:ext cx="13319840" cy="6380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232</Words>
  <Application>Microsoft Office PowerPoint</Application>
  <PresentationFormat>Custom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Rounded MT Bold</vt:lpstr>
      <vt:lpstr>Open Sans Bold</vt:lpstr>
      <vt:lpstr>Open Sans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</dc:title>
  <dc:creator>AASTHA KARN</dc:creator>
  <cp:lastModifiedBy>ibrahim shaik</cp:lastModifiedBy>
  <cp:revision>9</cp:revision>
  <dcterms:created xsi:type="dcterms:W3CDTF">2006-08-16T00:00:00Z</dcterms:created>
  <dcterms:modified xsi:type="dcterms:W3CDTF">2025-01-08T07:02:50Z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470073CAA4EF40ECBAC4525EC116B58E_12</vt:lpwstr>
  </property>
  <property fmtid="{D5CDD505-2E9C-101B-9397-08002B2CF9AE}" pid="3" name="KSOProductBuildVer">
    <vt:lpwstr>2057-12.2.0.18639</vt:lpwstr>
  </property>
</Properties>
</file>